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BFB4BB-CE45-F84C-FF7E-0D0CBD16664E}" v="58" dt="2026-09-14T09:47:08.448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7155" autoAdjust="0"/>
  </p:normalViewPr>
  <p:slideViewPr>
    <p:cSldViewPr>
      <p:cViewPr varScale="1">
        <p:scale>
          <a:sx n="108" d="100"/>
          <a:sy n="108" d="100"/>
        </p:scale>
        <p:origin x="166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Öğr. Gör. Yeliz ÇIRAK" userId="S::yeliz.cirak@fbu.edu.tr::2e9cee94-19a1-4fae-b43c-02216678690a" providerId="AD" clId="Web-{9BBFB4BB-CE45-F84C-FF7E-0D0CBD16664E}"/>
    <pc:docChg chg="modSld">
      <pc:chgData name="Öğr. Gör. Yeliz ÇIRAK" userId="S::yeliz.cirak@fbu.edu.tr::2e9cee94-19a1-4fae-b43c-02216678690a" providerId="AD" clId="Web-{9BBFB4BB-CE45-F84C-FF7E-0D0CBD16664E}" dt="2026-09-14T09:47:02.463" v="47"/>
      <pc:docMkLst>
        <pc:docMk/>
      </pc:docMkLst>
      <pc:sldChg chg="modSp">
        <pc:chgData name="Öğr. Gör. Yeliz ÇIRAK" userId="S::yeliz.cirak@fbu.edu.tr::2e9cee94-19a1-4fae-b43c-02216678690a" providerId="AD" clId="Web-{9BBFB4BB-CE45-F84C-FF7E-0D0CBD16664E}" dt="2026-09-14T09:47:02.463" v="47"/>
        <pc:sldMkLst>
          <pc:docMk/>
          <pc:sldMk cId="3285909656" sldId="260"/>
        </pc:sldMkLst>
        <pc:graphicFrameChg chg="mod modGraphic">
          <ac:chgData name="Öğr. Gör. Yeliz ÇIRAK" userId="S::yeliz.cirak@fbu.edu.tr::2e9cee94-19a1-4fae-b43c-02216678690a" providerId="AD" clId="Web-{9BBFB4BB-CE45-F84C-FF7E-0D0CBD16664E}" dt="2026-09-14T09:47:02.463" v="47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14.09.2026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14.09.2026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218139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Öğr. Gör. Yeliz ÇIRAK</a:t>
                      </a:r>
                      <a:endParaRPr lang="en-US" dirty="0"/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</TotalTime>
  <Words>82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Teması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Öğr. Gör. Yeliz ÇIRAK</cp:lastModifiedBy>
  <cp:revision>21</cp:revision>
  <cp:lastPrinted>2022-02-24T09:20:43Z</cp:lastPrinted>
  <dcterms:created xsi:type="dcterms:W3CDTF">2021-04-20T12:55:35Z</dcterms:created>
  <dcterms:modified xsi:type="dcterms:W3CDTF">2026-09-14T09:47:11Z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